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284" r:id="rId4"/>
    <p:sldId id="285" r:id="rId5"/>
    <p:sldId id="286" r:id="rId6"/>
    <p:sldId id="287" r:id="rId7"/>
    <p:sldId id="276" r:id="rId8"/>
    <p:sldId id="277" r:id="rId9"/>
    <p:sldId id="278" r:id="rId10"/>
    <p:sldId id="279" r:id="rId11"/>
    <p:sldId id="280" r:id="rId12"/>
    <p:sldId id="281" r:id="rId13"/>
    <p:sldId id="288" r:id="rId14"/>
    <p:sldId id="289" r:id="rId15"/>
    <p:sldId id="291" r:id="rId16"/>
    <p:sldId id="29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9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Bulk Density</a:t>
            </a:r>
            <a:r>
              <a:rPr lang="en-US" baseline="0"/>
              <a:t> of Fractions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Sample!$N$6</c:f>
              <c:strCache>
                <c:ptCount val="1"/>
                <c:pt idx="0">
                  <c:v>Bulk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Sample!$M$7:$M$22</c15:sqref>
                  </c15:fullRef>
                </c:ext>
              </c:extLst>
              <c:f>(Sample!$M$7:$M$12,Sample!$M$17:$M$22)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 </c:v>
                </c:pt>
                <c:pt idx="7">
                  <c:v>RXS inoc </c:v>
                </c:pt>
                <c:pt idx="8">
                  <c:v>RXR inoc </c:v>
                </c:pt>
                <c:pt idx="9">
                  <c:v>RXR non </c:v>
                </c:pt>
                <c:pt idx="10">
                  <c:v>SXS inoc </c:v>
                </c:pt>
                <c:pt idx="11">
                  <c:v>SXS non 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Sample!$N$7:$N$22</c15:sqref>
                  </c15:fullRef>
                </c:ext>
              </c:extLst>
              <c:f>(Sample!$N$7:$N$12,Sample!$N$17:$N$22)</c:f>
              <c:numCache>
                <c:formatCode>General</c:formatCode>
                <c:ptCount val="12"/>
                <c:pt idx="0" formatCode="0.000">
                  <c:v>0.78819672131147545</c:v>
                </c:pt>
                <c:pt idx="1">
                  <c:v>0.7712820512820513</c:v>
                </c:pt>
                <c:pt idx="2">
                  <c:v>0.76293333333333335</c:v>
                </c:pt>
                <c:pt idx="3">
                  <c:v>0.76675324675324674</c:v>
                </c:pt>
                <c:pt idx="4">
                  <c:v>0.77532467532467531</c:v>
                </c:pt>
                <c:pt idx="5">
                  <c:v>0.81218749999999995</c:v>
                </c:pt>
                <c:pt idx="6">
                  <c:v>0.78253164556962029</c:v>
                </c:pt>
                <c:pt idx="7">
                  <c:v>0.7749367088607596</c:v>
                </c:pt>
                <c:pt idx="8">
                  <c:v>0.81729729729729728</c:v>
                </c:pt>
                <c:pt idx="9">
                  <c:v>0.81405405405405407</c:v>
                </c:pt>
                <c:pt idx="10">
                  <c:v>0.77153846153846151</c:v>
                </c:pt>
                <c:pt idx="11">
                  <c:v>0.76589743589743586</c:v>
                </c:pt>
              </c:numCache>
            </c:numRef>
          </c:val>
        </c:ser>
        <c:ser>
          <c:idx val="1"/>
          <c:order val="1"/>
          <c:tx>
            <c:strRef>
              <c:f>Sample!$O$6</c:f>
              <c:strCache>
                <c:ptCount val="1"/>
                <c:pt idx="0">
                  <c:v>Light</c:v>
                </c:pt>
              </c:strCache>
            </c:strRef>
          </c:tx>
          <c:spPr>
            <a:solidFill>
              <a:schemeClr val="accent2"/>
            </a:solidFill>
            <a:ln w="19050"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Sample!$M$7:$M$22</c15:sqref>
                  </c15:fullRef>
                </c:ext>
              </c:extLst>
              <c:f>(Sample!$M$7:$M$12,Sample!$M$17:$M$22)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 </c:v>
                </c:pt>
                <c:pt idx="7">
                  <c:v>RXS inoc </c:v>
                </c:pt>
                <c:pt idx="8">
                  <c:v>RXR inoc </c:v>
                </c:pt>
                <c:pt idx="9">
                  <c:v>RXR non </c:v>
                </c:pt>
                <c:pt idx="10">
                  <c:v>SXS inoc </c:v>
                </c:pt>
                <c:pt idx="11">
                  <c:v>SXS non 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Sample!$O$7:$O$22</c15:sqref>
                  </c15:fullRef>
                </c:ext>
              </c:extLst>
              <c:f>(Sample!$O$7:$O$12,Sample!$O$17:$O$22)</c:f>
              <c:numCache>
                <c:formatCode>General</c:formatCode>
                <c:ptCount val="12"/>
                <c:pt idx="0">
                  <c:v>0.4375</c:v>
                </c:pt>
                <c:pt idx="1">
                  <c:v>0.24833333333333332</c:v>
                </c:pt>
                <c:pt idx="2">
                  <c:v>0.39491525423728813</c:v>
                </c:pt>
                <c:pt idx="3">
                  <c:v>0.43965517241379309</c:v>
                </c:pt>
                <c:pt idx="4">
                  <c:v>0.47666666666666663</c:v>
                </c:pt>
                <c:pt idx="5">
                  <c:v>0.28433333333333333</c:v>
                </c:pt>
                <c:pt idx="6">
                  <c:v>0.57321428571428579</c:v>
                </c:pt>
                <c:pt idx="7">
                  <c:v>0.54800000000000004</c:v>
                </c:pt>
                <c:pt idx="8">
                  <c:v>0.65882352941176481</c:v>
                </c:pt>
                <c:pt idx="9">
                  <c:v>0.64722222222222225</c:v>
                </c:pt>
                <c:pt idx="10">
                  <c:v>0.67999999999999994</c:v>
                </c:pt>
                <c:pt idx="11">
                  <c:v>0.38</c:v>
                </c:pt>
              </c:numCache>
            </c:numRef>
          </c:val>
        </c:ser>
        <c:ser>
          <c:idx val="2"/>
          <c:order val="2"/>
          <c:tx>
            <c:strRef>
              <c:f>Sample!$P$6</c:f>
              <c:strCache>
                <c:ptCount val="1"/>
                <c:pt idx="0">
                  <c:v>Med</c:v>
                </c:pt>
              </c:strCache>
            </c:strRef>
          </c:tx>
          <c:spPr>
            <a:solidFill>
              <a:schemeClr val="accent3"/>
            </a:solidFill>
            <a:ln w="19050"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Sample!$M$7:$M$22</c15:sqref>
                  </c15:fullRef>
                </c:ext>
              </c:extLst>
              <c:f>(Sample!$M$7:$M$12,Sample!$M$17:$M$22)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 </c:v>
                </c:pt>
                <c:pt idx="7">
                  <c:v>RXS inoc </c:v>
                </c:pt>
                <c:pt idx="8">
                  <c:v>RXR inoc </c:v>
                </c:pt>
                <c:pt idx="9">
                  <c:v>RXR non </c:v>
                </c:pt>
                <c:pt idx="10">
                  <c:v>SXS inoc </c:v>
                </c:pt>
                <c:pt idx="11">
                  <c:v>SXS non 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Sample!$P$7:$P$22</c15:sqref>
                  </c15:fullRef>
                </c:ext>
              </c:extLst>
              <c:f>(Sample!$P$7:$P$12,Sample!$P$17:$P$22)</c:f>
              <c:numCache>
                <c:formatCode>General</c:formatCode>
                <c:ptCount val="12"/>
                <c:pt idx="0">
                  <c:v>0.57272727272727275</c:v>
                </c:pt>
                <c:pt idx="1">
                  <c:v>0.58307692307692305</c:v>
                </c:pt>
                <c:pt idx="2">
                  <c:v>0.63291139240506322</c:v>
                </c:pt>
                <c:pt idx="3">
                  <c:v>0.60733333333333328</c:v>
                </c:pt>
                <c:pt idx="4">
                  <c:v>0.49111111111111111</c:v>
                </c:pt>
                <c:pt idx="5">
                  <c:v>0.56909090909090909</c:v>
                </c:pt>
                <c:pt idx="6">
                  <c:v>0.62972972972972974</c:v>
                </c:pt>
                <c:pt idx="7">
                  <c:v>0.64533333333333331</c:v>
                </c:pt>
                <c:pt idx="8">
                  <c:v>0.68918918918918914</c:v>
                </c:pt>
                <c:pt idx="9">
                  <c:v>0.68888888888888888</c:v>
                </c:pt>
                <c:pt idx="10">
                  <c:v>0.63428571428571423</c:v>
                </c:pt>
                <c:pt idx="11">
                  <c:v>0.65983606557377061</c:v>
                </c:pt>
              </c:numCache>
            </c:numRef>
          </c:val>
        </c:ser>
        <c:ser>
          <c:idx val="3"/>
          <c:order val="3"/>
          <c:tx>
            <c:strRef>
              <c:f>Sample!$Q$6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4"/>
            </a:solidFill>
            <a:ln w="19050"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Sample!$M$7:$M$22</c15:sqref>
                  </c15:fullRef>
                </c:ext>
              </c:extLst>
              <c:f>(Sample!$M$7:$M$12,Sample!$M$17:$M$22)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 </c:v>
                </c:pt>
                <c:pt idx="7">
                  <c:v>RXS inoc </c:v>
                </c:pt>
                <c:pt idx="8">
                  <c:v>RXR inoc </c:v>
                </c:pt>
                <c:pt idx="9">
                  <c:v>RXR non </c:v>
                </c:pt>
                <c:pt idx="10">
                  <c:v>SXS inoc </c:v>
                </c:pt>
                <c:pt idx="11">
                  <c:v>SXS non 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Sample!$Q$7:$Q$22</c15:sqref>
                  </c15:fullRef>
                </c:ext>
              </c:extLst>
              <c:f>(Sample!$Q$7:$Q$12,Sample!$Q$17:$Q$22)</c:f>
              <c:numCache>
                <c:formatCode>General</c:formatCode>
                <c:ptCount val="12"/>
                <c:pt idx="0">
                  <c:v>0.79661016949152541</c:v>
                </c:pt>
                <c:pt idx="1">
                  <c:v>0.78666666666666663</c:v>
                </c:pt>
                <c:pt idx="2">
                  <c:v>0.77777777777777779</c:v>
                </c:pt>
                <c:pt idx="3">
                  <c:v>0.77322404371584696</c:v>
                </c:pt>
                <c:pt idx="4">
                  <c:v>0.78648648648648645</c:v>
                </c:pt>
                <c:pt idx="5">
                  <c:v>0.8126984126984127</c:v>
                </c:pt>
                <c:pt idx="6">
                  <c:v>0.78514588859416445</c:v>
                </c:pt>
                <c:pt idx="7">
                  <c:v>0.77631578947368418</c:v>
                </c:pt>
                <c:pt idx="8">
                  <c:v>0.82670454545454541</c:v>
                </c:pt>
                <c:pt idx="9">
                  <c:v>0.82</c:v>
                </c:pt>
                <c:pt idx="10">
                  <c:v>0.77837837837837842</c:v>
                </c:pt>
                <c:pt idx="11">
                  <c:v>0.78055555555555556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31384768"/>
        <c:axId val="-31385856"/>
      </c:barChart>
      <c:catAx>
        <c:axId val="-313847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31385856"/>
        <c:crosses val="autoZero"/>
        <c:auto val="1"/>
        <c:lblAlgn val="ctr"/>
        <c:lblOffset val="100"/>
        <c:noMultiLvlLbl val="0"/>
      </c:catAx>
      <c:valAx>
        <c:axId val="-313858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Bulk Density (g/mL)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31384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Proportion of Fractions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Separation!$P$6</c:f>
              <c:strCache>
                <c:ptCount val="1"/>
                <c:pt idx="0">
                  <c:v>Light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Separation!$O$7:$O$22</c15:sqref>
                  </c15:fullRef>
                </c:ext>
              </c:extLst>
              <c:f>(Separation!$O$7:$O$12,Separation!$O$17:$O$22)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 </c:v>
                </c:pt>
                <c:pt idx="7">
                  <c:v>RXS inoc </c:v>
                </c:pt>
                <c:pt idx="8">
                  <c:v>RXR inoc </c:v>
                </c:pt>
                <c:pt idx="9">
                  <c:v>RXR non </c:v>
                </c:pt>
                <c:pt idx="10">
                  <c:v>SXS inoc </c:v>
                </c:pt>
                <c:pt idx="11">
                  <c:v>SXS non 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Separation!$P$7:$P$22</c15:sqref>
                  </c15:fullRef>
                </c:ext>
              </c:extLst>
              <c:f>(Separation!$P$7:$P$12,Separation!$P$17:$P$22)</c:f>
              <c:numCache>
                <c:formatCode>General</c:formatCode>
                <c:ptCount val="12"/>
                <c:pt idx="0">
                  <c:v>0.72947061275531466</c:v>
                </c:pt>
                <c:pt idx="1">
                  <c:v>0.49620354335953115</c:v>
                </c:pt>
                <c:pt idx="2">
                  <c:v>0.81659832474678451</c:v>
                </c:pt>
                <c:pt idx="3">
                  <c:v>0.8654041946650376</c:v>
                </c:pt>
                <c:pt idx="4">
                  <c:v>0.95883062893925186</c:v>
                </c:pt>
                <c:pt idx="5">
                  <c:v>0.32809837566302408</c:v>
                </c:pt>
                <c:pt idx="6">
                  <c:v>1.0404174634557417</c:v>
                </c:pt>
                <c:pt idx="7">
                  <c:v>0.4476392746283287</c:v>
                </c:pt>
                <c:pt idx="8">
                  <c:v>0.37046837787774545</c:v>
                </c:pt>
                <c:pt idx="9">
                  <c:v>0.77221356842209921</c:v>
                </c:pt>
                <c:pt idx="10">
                  <c:v>0.56515957446808507</c:v>
                </c:pt>
                <c:pt idx="11">
                  <c:v>0.50900810394481277</c:v>
                </c:pt>
              </c:numCache>
            </c:numRef>
          </c:val>
        </c:ser>
        <c:ser>
          <c:idx val="1"/>
          <c:order val="1"/>
          <c:tx>
            <c:strRef>
              <c:f>Separation!$Q$6</c:f>
              <c:strCache>
                <c:ptCount val="1"/>
                <c:pt idx="0">
                  <c:v>Medium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Separation!$O$7:$O$22</c15:sqref>
                  </c15:fullRef>
                </c:ext>
              </c:extLst>
              <c:f>(Separation!$O$7:$O$12,Separation!$O$17:$O$22)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 </c:v>
                </c:pt>
                <c:pt idx="7">
                  <c:v>RXS inoc </c:v>
                </c:pt>
                <c:pt idx="8">
                  <c:v>RXR inoc </c:v>
                </c:pt>
                <c:pt idx="9">
                  <c:v>RXR non </c:v>
                </c:pt>
                <c:pt idx="10">
                  <c:v>SXS inoc </c:v>
                </c:pt>
                <c:pt idx="11">
                  <c:v>SXS non 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Separation!$Q$7:$Q$22</c15:sqref>
                  </c15:fullRef>
                </c:ext>
              </c:extLst>
              <c:f>(Separation!$Q$7:$Q$12,Separation!$Q$17:$Q$22)</c:f>
              <c:numCache>
                <c:formatCode>General</c:formatCode>
                <c:ptCount val="12"/>
                <c:pt idx="0">
                  <c:v>1.3130471029595663</c:v>
                </c:pt>
                <c:pt idx="1">
                  <c:v>1.2621553216997472</c:v>
                </c:pt>
                <c:pt idx="2">
                  <c:v>3.5047138401149551</c:v>
                </c:pt>
                <c:pt idx="3">
                  <c:v>3.0916989072150951</c:v>
                </c:pt>
                <c:pt idx="4">
                  <c:v>1.4818291538152073</c:v>
                </c:pt>
                <c:pt idx="5">
                  <c:v>1.2039248720108622</c:v>
                </c:pt>
                <c:pt idx="6">
                  <c:v>3.0207759375101291</c:v>
                </c:pt>
                <c:pt idx="7">
                  <c:v>3.1628818820454172</c:v>
                </c:pt>
                <c:pt idx="8">
                  <c:v>3.3739084413866105</c:v>
                </c:pt>
                <c:pt idx="9">
                  <c:v>4.1096344413879962</c:v>
                </c:pt>
                <c:pt idx="10">
                  <c:v>3.6901595744680846</c:v>
                </c:pt>
                <c:pt idx="11">
                  <c:v>5.3914674167838728</c:v>
                </c:pt>
              </c:numCache>
            </c:numRef>
          </c:val>
        </c:ser>
        <c:ser>
          <c:idx val="2"/>
          <c:order val="2"/>
          <c:tx>
            <c:strRef>
              <c:f>Separation!$R$6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Separation!$O$7:$O$22</c15:sqref>
                  </c15:fullRef>
                </c:ext>
              </c:extLst>
              <c:f>(Separation!$O$7:$O$12,Separation!$O$17:$O$22)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 </c:v>
                </c:pt>
                <c:pt idx="7">
                  <c:v>RXS inoc </c:v>
                </c:pt>
                <c:pt idx="8">
                  <c:v>RXR inoc </c:v>
                </c:pt>
                <c:pt idx="9">
                  <c:v>RXR non </c:v>
                </c:pt>
                <c:pt idx="10">
                  <c:v>SXS inoc </c:v>
                </c:pt>
                <c:pt idx="11">
                  <c:v>SXS non 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Separation!$R$7:$R$22</c15:sqref>
                  </c15:fullRef>
                </c:ext>
              </c:extLst>
              <c:f>(Separation!$R$7:$R$12,Separation!$R$17:$R$22)</c:f>
              <c:numCache>
                <c:formatCode>General</c:formatCode>
                <c:ptCount val="12"/>
                <c:pt idx="0">
                  <c:v>97.957482284285106</c:v>
                </c:pt>
                <c:pt idx="1">
                  <c:v>98.241641134940721</c:v>
                </c:pt>
                <c:pt idx="2">
                  <c:v>95.678687835138263</c:v>
                </c:pt>
                <c:pt idx="3">
                  <c:v>96.042896898119849</c:v>
                </c:pt>
                <c:pt idx="4">
                  <c:v>97.559340217245548</c:v>
                </c:pt>
                <c:pt idx="5">
                  <c:v>98.467976752326109</c:v>
                </c:pt>
                <c:pt idx="6">
                  <c:v>95.938806599034137</c:v>
                </c:pt>
                <c:pt idx="7">
                  <c:v>96.389478843326245</c:v>
                </c:pt>
                <c:pt idx="8">
                  <c:v>96.255623180735654</c:v>
                </c:pt>
                <c:pt idx="9">
                  <c:v>95.118151990189901</c:v>
                </c:pt>
                <c:pt idx="10">
                  <c:v>95.744680851063819</c:v>
                </c:pt>
                <c:pt idx="11">
                  <c:v>94.099524479271309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446660992"/>
        <c:axId val="-446663712"/>
      </c:barChart>
      <c:catAx>
        <c:axId val="-446660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46663712"/>
        <c:crosses val="autoZero"/>
        <c:auto val="1"/>
        <c:lblAlgn val="ctr"/>
        <c:lblOffset val="100"/>
        <c:noMultiLvlLbl val="0"/>
      </c:catAx>
      <c:valAx>
        <c:axId val="-446663712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Proportion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4466609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AF of Fractions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Measurement!$K$6</c:f>
              <c:strCache>
                <c:ptCount val="1"/>
                <c:pt idx="0">
                  <c:v>Light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Measurement!$J$7:$J$22</c15:sqref>
                  </c15:fullRef>
                </c:ext>
              </c:extLst>
              <c:f>(Measurement!$J$7:$J$12,Measurement!$J$17:$J$22)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</c:v>
                </c:pt>
                <c:pt idx="7">
                  <c:v>RXS inoc</c:v>
                </c:pt>
                <c:pt idx="8">
                  <c:v>RXR inoc</c:v>
                </c:pt>
                <c:pt idx="9">
                  <c:v>RXR non</c:v>
                </c:pt>
                <c:pt idx="10">
                  <c:v>SXS inoc</c:v>
                </c:pt>
                <c:pt idx="11">
                  <c:v>SXS non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Measurement!$K$7:$K$22</c15:sqref>
                  </c15:fullRef>
                </c:ext>
              </c:extLst>
              <c:f>(Measurement!$K$7:$K$12,Measurement!$K$17:$K$22)</c:f>
              <c:numCache>
                <c:formatCode>0.000</c:formatCode>
                <c:ptCount val="12"/>
                <c:pt idx="0">
                  <c:v>3280.904</c:v>
                </c:pt>
                <c:pt idx="1">
                  <c:v>3512.5929999999998</c:v>
                </c:pt>
                <c:pt idx="2">
                  <c:v>4096.3140000000003</c:v>
                </c:pt>
                <c:pt idx="3">
                  <c:v>3695.5940000000001</c:v>
                </c:pt>
                <c:pt idx="4">
                  <c:v>3952.4319999999998</c:v>
                </c:pt>
                <c:pt idx="5">
                  <c:v>3633.0630000000001</c:v>
                </c:pt>
                <c:pt idx="6">
                  <c:v>3366.105</c:v>
                </c:pt>
                <c:pt idx="7">
                  <c:v>129.79559602649005</c:v>
                </c:pt>
                <c:pt idx="8">
                  <c:v>120.20399999999999</c:v>
                </c:pt>
                <c:pt idx="9">
                  <c:v>2563.0540000000001</c:v>
                </c:pt>
                <c:pt idx="10">
                  <c:v>3521.002</c:v>
                </c:pt>
                <c:pt idx="11">
                  <c:v>382.72898496240589</c:v>
                </c:pt>
              </c:numCache>
            </c:numRef>
          </c:val>
        </c:ser>
        <c:ser>
          <c:idx val="1"/>
          <c:order val="1"/>
          <c:tx>
            <c:strRef>
              <c:f>Measurement!$L$6</c:f>
              <c:strCache>
                <c:ptCount val="1"/>
                <c:pt idx="0">
                  <c:v>Med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Measurement!$J$7:$J$22</c15:sqref>
                  </c15:fullRef>
                </c:ext>
              </c:extLst>
              <c:f>(Measurement!$J$7:$J$12,Measurement!$J$17:$J$22)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</c:v>
                </c:pt>
                <c:pt idx="7">
                  <c:v>RXS inoc</c:v>
                </c:pt>
                <c:pt idx="8">
                  <c:v>RXR inoc</c:v>
                </c:pt>
                <c:pt idx="9">
                  <c:v>RXR non</c:v>
                </c:pt>
                <c:pt idx="10">
                  <c:v>SXS inoc</c:v>
                </c:pt>
                <c:pt idx="11">
                  <c:v>SXS non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Measurement!$L$7:$L$22</c15:sqref>
                  </c15:fullRef>
                </c:ext>
              </c:extLst>
              <c:f>(Measurement!$L$7:$L$12,Measurement!$L$17:$L$22)</c:f>
              <c:numCache>
                <c:formatCode>0.000</c:formatCode>
                <c:ptCount val="12"/>
                <c:pt idx="0">
                  <c:v>3430.0920000000001</c:v>
                </c:pt>
                <c:pt idx="1">
                  <c:v>3750.47</c:v>
                </c:pt>
                <c:pt idx="2">
                  <c:v>4226.08</c:v>
                </c:pt>
                <c:pt idx="3">
                  <c:v>247.953</c:v>
                </c:pt>
                <c:pt idx="4">
                  <c:v>3504.2139999999999</c:v>
                </c:pt>
                <c:pt idx="5">
                  <c:v>1566.01</c:v>
                </c:pt>
                <c:pt idx="6">
                  <c:v>3732.0439999999999</c:v>
                </c:pt>
                <c:pt idx="7">
                  <c:v>20.769156266955946</c:v>
                </c:pt>
                <c:pt idx="8">
                  <c:v>305.0421</c:v>
                </c:pt>
                <c:pt idx="9">
                  <c:v>3438.2139999999999</c:v>
                </c:pt>
                <c:pt idx="10">
                  <c:v>3704.6559999999999</c:v>
                </c:pt>
                <c:pt idx="11">
                  <c:v>44.378177942012442</c:v>
                </c:pt>
              </c:numCache>
            </c:numRef>
          </c:val>
        </c:ser>
        <c:ser>
          <c:idx val="2"/>
          <c:order val="2"/>
          <c:tx>
            <c:strRef>
              <c:f>Measurement!$M$6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Measurement!$J$7:$J$22</c15:sqref>
                  </c15:fullRef>
                </c:ext>
              </c:extLst>
              <c:f>(Measurement!$J$7:$J$12,Measurement!$J$17:$J$22)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</c:v>
                </c:pt>
                <c:pt idx="7">
                  <c:v>RXS inoc</c:v>
                </c:pt>
                <c:pt idx="8">
                  <c:v>RXR inoc</c:v>
                </c:pt>
                <c:pt idx="9">
                  <c:v>RXR non</c:v>
                </c:pt>
                <c:pt idx="10">
                  <c:v>SXS inoc</c:v>
                </c:pt>
                <c:pt idx="11">
                  <c:v>SXS non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Measurement!$M$7:$M$22</c15:sqref>
                  </c15:fullRef>
                </c:ext>
              </c:extLst>
              <c:f>(Measurement!$M$7:$M$12,Measurement!$M$17:$M$22)</c:f>
              <c:numCache>
                <c:formatCode>0.000</c:formatCode>
                <c:ptCount val="12"/>
                <c:pt idx="0">
                  <c:v>98.715402010050113</c:v>
                </c:pt>
                <c:pt idx="1">
                  <c:v>0</c:v>
                </c:pt>
                <c:pt idx="2">
                  <c:v>86.747853628536205</c:v>
                </c:pt>
                <c:pt idx="3">
                  <c:v>97.280989974937256</c:v>
                </c:pt>
                <c:pt idx="4">
                  <c:v>3912.7249999999999</c:v>
                </c:pt>
                <c:pt idx="5">
                  <c:v>0</c:v>
                </c:pt>
                <c:pt idx="6">
                  <c:v>69.382616209773488</c:v>
                </c:pt>
                <c:pt idx="7">
                  <c:v>136.666312793034</c:v>
                </c:pt>
                <c:pt idx="8">
                  <c:v>242.13519638648862</c:v>
                </c:pt>
                <c:pt idx="9">
                  <c:v>21.037551574375613</c:v>
                </c:pt>
                <c:pt idx="10">
                  <c:v>33.424510294936027</c:v>
                </c:pt>
                <c:pt idx="11">
                  <c:v>37.979609769792155</c:v>
                </c:pt>
              </c:numCache>
            </c:numRef>
          </c:val>
        </c:ser>
        <c:ser>
          <c:idx val="3"/>
          <c:order val="3"/>
          <c:tx>
            <c:strRef>
              <c:f>Measurement!$N$6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Measurement!$J$7:$J$22</c15:sqref>
                  </c15:fullRef>
                </c:ext>
              </c:extLst>
              <c:f>(Measurement!$J$7:$J$12,Measurement!$J$17:$J$22)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</c:v>
                </c:pt>
                <c:pt idx="7">
                  <c:v>RXS inoc</c:v>
                </c:pt>
                <c:pt idx="8">
                  <c:v>RXR inoc</c:v>
                </c:pt>
                <c:pt idx="9">
                  <c:v>RXR non</c:v>
                </c:pt>
                <c:pt idx="10">
                  <c:v>SXS inoc</c:v>
                </c:pt>
                <c:pt idx="11">
                  <c:v>SXS non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Measurement!$N$7:$N$22</c15:sqref>
                  </c15:fullRef>
                </c:ext>
              </c:extLst>
              <c:f>(Measurement!$N$7:$N$12,Measurement!$N$17:$N$22)</c:f>
              <c:numCache>
                <c:formatCode>0.000</c:formatCode>
                <c:ptCount val="12"/>
                <c:pt idx="0">
                  <c:v>72.310704014379823</c:v>
                </c:pt>
                <c:pt idx="1">
                  <c:v>0</c:v>
                </c:pt>
                <c:pt idx="2">
                  <c:v>150.03318617385338</c:v>
                </c:pt>
                <c:pt idx="3">
                  <c:v>157.81258142758139</c:v>
                </c:pt>
                <c:pt idx="4">
                  <c:v>4226.08</c:v>
                </c:pt>
                <c:pt idx="5">
                  <c:v>0</c:v>
                </c:pt>
                <c:pt idx="6">
                  <c:v>0</c:v>
                </c:pt>
                <c:pt idx="7">
                  <c:v>127.40742744063311</c:v>
                </c:pt>
                <c:pt idx="8">
                  <c:v>193.40549780380661</c:v>
                </c:pt>
                <c:pt idx="9">
                  <c:v>0.69525507548142684</c:v>
                </c:pt>
                <c:pt idx="10">
                  <c:v>57.977765460910113</c:v>
                </c:pt>
                <c:pt idx="11">
                  <c:v>44.378177942012442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77503136"/>
        <c:axId val="-2077496064"/>
      </c:barChart>
      <c:catAx>
        <c:axId val="-2077503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7496064"/>
        <c:crosses val="autoZero"/>
        <c:auto val="1"/>
        <c:lblAlgn val="ctr"/>
        <c:lblOffset val="100"/>
        <c:noMultiLvlLbl val="0"/>
      </c:catAx>
      <c:valAx>
        <c:axId val="-2077496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AF (ppb)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75031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Bulk</a:t>
            </a:r>
            <a:r>
              <a:rPr lang="en-US" baseline="0"/>
              <a:t> Density vs AF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-0.31924212598425195"/>
                  <c:y val="-0.1510495042286380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(Measurement!$Q$44:$Q$49,Measurement!$Q$54:$Q$65,Measurement!$Q$70:$Q$81,Measurement!$Q$86:$Q$97,Measurement!$Q$102:$Q$107)</c:f>
              <c:numCache>
                <c:formatCode>General</c:formatCode>
                <c:ptCount val="48"/>
                <c:pt idx="0">
                  <c:v>0.4375</c:v>
                </c:pt>
                <c:pt idx="1">
                  <c:v>0.24833333333333332</c:v>
                </c:pt>
                <c:pt idx="2">
                  <c:v>0.39491525423728813</c:v>
                </c:pt>
                <c:pt idx="3">
                  <c:v>0.43965517241379309</c:v>
                </c:pt>
                <c:pt idx="4">
                  <c:v>0.47666666666666663</c:v>
                </c:pt>
                <c:pt idx="5">
                  <c:v>0.28433333333333333</c:v>
                </c:pt>
                <c:pt idx="6">
                  <c:v>0.57321428571428579</c:v>
                </c:pt>
                <c:pt idx="7">
                  <c:v>0.54800000000000004</c:v>
                </c:pt>
                <c:pt idx="8">
                  <c:v>0.65882352941176481</c:v>
                </c:pt>
                <c:pt idx="9">
                  <c:v>0.64722222222222225</c:v>
                </c:pt>
                <c:pt idx="10">
                  <c:v>0.67999999999999994</c:v>
                </c:pt>
                <c:pt idx="11">
                  <c:v>0.38</c:v>
                </c:pt>
                <c:pt idx="12">
                  <c:v>0.57272727272727275</c:v>
                </c:pt>
                <c:pt idx="13">
                  <c:v>0.58307692307692305</c:v>
                </c:pt>
                <c:pt idx="14">
                  <c:v>0.63291139240506322</c:v>
                </c:pt>
                <c:pt idx="15">
                  <c:v>0.60733333333333328</c:v>
                </c:pt>
                <c:pt idx="16">
                  <c:v>0.49111111111111111</c:v>
                </c:pt>
                <c:pt idx="17">
                  <c:v>0.56909090909090909</c:v>
                </c:pt>
                <c:pt idx="18">
                  <c:v>0.62972972972972974</c:v>
                </c:pt>
                <c:pt idx="19">
                  <c:v>0.64533333333333331</c:v>
                </c:pt>
                <c:pt idx="20">
                  <c:v>0.68918918918918914</c:v>
                </c:pt>
                <c:pt idx="21">
                  <c:v>0.68888888888888888</c:v>
                </c:pt>
                <c:pt idx="22">
                  <c:v>0.63428571428571423</c:v>
                </c:pt>
                <c:pt idx="23">
                  <c:v>0.65983606557377061</c:v>
                </c:pt>
                <c:pt idx="24">
                  <c:v>0.79661016949152541</c:v>
                </c:pt>
                <c:pt idx="25">
                  <c:v>0.78666666666666663</c:v>
                </c:pt>
                <c:pt idx="26">
                  <c:v>0.77777777777777779</c:v>
                </c:pt>
                <c:pt idx="27">
                  <c:v>0.77322404371584696</c:v>
                </c:pt>
                <c:pt idx="28">
                  <c:v>0.78648648648648645</c:v>
                </c:pt>
                <c:pt idx="29">
                  <c:v>0.8126984126984127</c:v>
                </c:pt>
                <c:pt idx="30">
                  <c:v>0.78514588859416445</c:v>
                </c:pt>
                <c:pt idx="31">
                  <c:v>0.77631578947368418</c:v>
                </c:pt>
                <c:pt idx="32">
                  <c:v>0.82670454545454541</c:v>
                </c:pt>
                <c:pt idx="33">
                  <c:v>0.82</c:v>
                </c:pt>
                <c:pt idx="34">
                  <c:v>0.77837837837837842</c:v>
                </c:pt>
                <c:pt idx="35">
                  <c:v>0.78055555555555556</c:v>
                </c:pt>
                <c:pt idx="36">
                  <c:v>0.79661016949152541</c:v>
                </c:pt>
                <c:pt idx="37">
                  <c:v>0.78666666666666663</c:v>
                </c:pt>
                <c:pt idx="38">
                  <c:v>0.77777777777777779</c:v>
                </c:pt>
                <c:pt idx="39">
                  <c:v>0.77322404371584696</c:v>
                </c:pt>
                <c:pt idx="40">
                  <c:v>0.78648648648648645</c:v>
                </c:pt>
                <c:pt idx="41">
                  <c:v>0.8126984126984127</c:v>
                </c:pt>
                <c:pt idx="42">
                  <c:v>0.78514588859416445</c:v>
                </c:pt>
                <c:pt idx="43">
                  <c:v>0.77631578947368418</c:v>
                </c:pt>
                <c:pt idx="44">
                  <c:v>0.82670454545454541</c:v>
                </c:pt>
                <c:pt idx="45">
                  <c:v>0.82</c:v>
                </c:pt>
                <c:pt idx="46">
                  <c:v>0.77837837837837842</c:v>
                </c:pt>
                <c:pt idx="47">
                  <c:v>0.78055555555555556</c:v>
                </c:pt>
              </c:numCache>
            </c:numRef>
          </c:xVal>
          <c:yVal>
            <c:numRef>
              <c:f>(Measurement!$R$44:$R$49,Measurement!$R$54:$R$65,Measurement!$R$70:$R$81,Measurement!$R$86:$R$97,Measurement!$R$102:$R$107,Measurement!$R$44:$R$49,Measurement!$R$54:$R$65,Measurement!$R$70:$R$81,Measurement!$R$86:$R$97,Measurement!$R$102:$R$107)</c:f>
              <c:numCache>
                <c:formatCode>0.000</c:formatCode>
                <c:ptCount val="96"/>
                <c:pt idx="0">
                  <c:v>3280.904</c:v>
                </c:pt>
                <c:pt idx="1">
                  <c:v>3512.5929999999998</c:v>
                </c:pt>
                <c:pt idx="2">
                  <c:v>4096.3140000000003</c:v>
                </c:pt>
                <c:pt idx="3">
                  <c:v>3695.5940000000001</c:v>
                </c:pt>
                <c:pt idx="4">
                  <c:v>3952.4319999999998</c:v>
                </c:pt>
                <c:pt idx="5">
                  <c:v>3633.0630000000001</c:v>
                </c:pt>
                <c:pt idx="6">
                  <c:v>3366.105</c:v>
                </c:pt>
                <c:pt idx="7">
                  <c:v>129.79559602649005</c:v>
                </c:pt>
                <c:pt idx="8">
                  <c:v>120.20399999999999</c:v>
                </c:pt>
                <c:pt idx="9">
                  <c:v>2563.0540000000001</c:v>
                </c:pt>
                <c:pt idx="10">
                  <c:v>3521.002</c:v>
                </c:pt>
                <c:pt idx="11">
                  <c:v>382.72898496240589</c:v>
                </c:pt>
                <c:pt idx="12">
                  <c:v>3430.0920000000001</c:v>
                </c:pt>
                <c:pt idx="13">
                  <c:v>3750.47</c:v>
                </c:pt>
                <c:pt idx="14">
                  <c:v>4226.08</c:v>
                </c:pt>
                <c:pt idx="15">
                  <c:v>247.953</c:v>
                </c:pt>
                <c:pt idx="16">
                  <c:v>3504.2139999999999</c:v>
                </c:pt>
                <c:pt idx="17">
                  <c:v>1566.01</c:v>
                </c:pt>
                <c:pt idx="18">
                  <c:v>3732.0439999999999</c:v>
                </c:pt>
                <c:pt idx="19">
                  <c:v>20.769156266955946</c:v>
                </c:pt>
                <c:pt idx="20">
                  <c:v>305.0421</c:v>
                </c:pt>
                <c:pt idx="21">
                  <c:v>3438.2139999999999</c:v>
                </c:pt>
                <c:pt idx="22">
                  <c:v>3704.6559999999999</c:v>
                </c:pt>
                <c:pt idx="23">
                  <c:v>44.378177942012442</c:v>
                </c:pt>
                <c:pt idx="24">
                  <c:v>98.715402010050113</c:v>
                </c:pt>
                <c:pt idx="25">
                  <c:v>0</c:v>
                </c:pt>
                <c:pt idx="26">
                  <c:v>86.747853628536205</c:v>
                </c:pt>
                <c:pt idx="27">
                  <c:v>97.280989974937256</c:v>
                </c:pt>
                <c:pt idx="28">
                  <c:v>3912.7249999999999</c:v>
                </c:pt>
                <c:pt idx="29">
                  <c:v>0</c:v>
                </c:pt>
                <c:pt idx="30">
                  <c:v>69.382616209773488</c:v>
                </c:pt>
                <c:pt idx="31">
                  <c:v>136.666312793034</c:v>
                </c:pt>
                <c:pt idx="32">
                  <c:v>242.13519638648862</c:v>
                </c:pt>
                <c:pt idx="33">
                  <c:v>21.037551574375613</c:v>
                </c:pt>
                <c:pt idx="34">
                  <c:v>33.424510294936027</c:v>
                </c:pt>
                <c:pt idx="35">
                  <c:v>37.979609769792155</c:v>
                </c:pt>
                <c:pt idx="36">
                  <c:v>72.310704014379823</c:v>
                </c:pt>
                <c:pt idx="37">
                  <c:v>0</c:v>
                </c:pt>
                <c:pt idx="38">
                  <c:v>150.03318617385338</c:v>
                </c:pt>
                <c:pt idx="39">
                  <c:v>157.81258142758139</c:v>
                </c:pt>
                <c:pt idx="40">
                  <c:v>4226.08</c:v>
                </c:pt>
                <c:pt idx="41">
                  <c:v>0</c:v>
                </c:pt>
                <c:pt idx="42">
                  <c:v>0</c:v>
                </c:pt>
                <c:pt idx="43">
                  <c:v>127.40742744063311</c:v>
                </c:pt>
                <c:pt idx="44">
                  <c:v>193.40549780380661</c:v>
                </c:pt>
                <c:pt idx="45">
                  <c:v>0.69525507548142684</c:v>
                </c:pt>
                <c:pt idx="46">
                  <c:v>57.977765460910113</c:v>
                </c:pt>
                <c:pt idx="47">
                  <c:v>44.378177942012442</c:v>
                </c:pt>
                <c:pt idx="48">
                  <c:v>3280.904</c:v>
                </c:pt>
                <c:pt idx="49">
                  <c:v>3512.5929999999998</c:v>
                </c:pt>
                <c:pt idx="50">
                  <c:v>4096.3140000000003</c:v>
                </c:pt>
                <c:pt idx="51">
                  <c:v>3695.5940000000001</c:v>
                </c:pt>
                <c:pt idx="52">
                  <c:v>3952.4319999999998</c:v>
                </c:pt>
                <c:pt idx="53">
                  <c:v>3633.0630000000001</c:v>
                </c:pt>
                <c:pt idx="54">
                  <c:v>3366.105</c:v>
                </c:pt>
                <c:pt idx="55">
                  <c:v>129.79559602649005</c:v>
                </c:pt>
                <c:pt idx="56">
                  <c:v>120.20399999999999</c:v>
                </c:pt>
                <c:pt idx="57">
                  <c:v>2563.0540000000001</c:v>
                </c:pt>
                <c:pt idx="58">
                  <c:v>3521.002</c:v>
                </c:pt>
                <c:pt idx="59">
                  <c:v>382.72898496240589</c:v>
                </c:pt>
                <c:pt idx="60">
                  <c:v>3430.0920000000001</c:v>
                </c:pt>
                <c:pt idx="61">
                  <c:v>3750.47</c:v>
                </c:pt>
                <c:pt idx="62">
                  <c:v>4226.08</c:v>
                </c:pt>
                <c:pt idx="63">
                  <c:v>247.953</c:v>
                </c:pt>
                <c:pt idx="64">
                  <c:v>3504.2139999999999</c:v>
                </c:pt>
                <c:pt idx="65">
                  <c:v>1566.01</c:v>
                </c:pt>
                <c:pt idx="66">
                  <c:v>3732.0439999999999</c:v>
                </c:pt>
                <c:pt idx="67">
                  <c:v>20.769156266955946</c:v>
                </c:pt>
                <c:pt idx="68">
                  <c:v>305.0421</c:v>
                </c:pt>
                <c:pt idx="69">
                  <c:v>3438.2139999999999</c:v>
                </c:pt>
                <c:pt idx="70">
                  <c:v>3704.6559999999999</c:v>
                </c:pt>
                <c:pt idx="71">
                  <c:v>44.378177942012442</c:v>
                </c:pt>
                <c:pt idx="72">
                  <c:v>98.715402010050113</c:v>
                </c:pt>
                <c:pt idx="73">
                  <c:v>0</c:v>
                </c:pt>
                <c:pt idx="74">
                  <c:v>86.747853628536205</c:v>
                </c:pt>
                <c:pt idx="75">
                  <c:v>97.280989974937256</c:v>
                </c:pt>
                <c:pt idx="76">
                  <c:v>3912.7249999999999</c:v>
                </c:pt>
                <c:pt idx="77">
                  <c:v>0</c:v>
                </c:pt>
                <c:pt idx="78">
                  <c:v>69.382616209773488</c:v>
                </c:pt>
                <c:pt idx="79">
                  <c:v>136.666312793034</c:v>
                </c:pt>
                <c:pt idx="80">
                  <c:v>242.13519638648862</c:v>
                </c:pt>
                <c:pt idx="81">
                  <c:v>21.037551574375613</c:v>
                </c:pt>
                <c:pt idx="82">
                  <c:v>33.424510294936027</c:v>
                </c:pt>
                <c:pt idx="83">
                  <c:v>37.979609769792155</c:v>
                </c:pt>
                <c:pt idx="84">
                  <c:v>72.310704014379823</c:v>
                </c:pt>
                <c:pt idx="85">
                  <c:v>0</c:v>
                </c:pt>
                <c:pt idx="86">
                  <c:v>150.03318617385338</c:v>
                </c:pt>
                <c:pt idx="87">
                  <c:v>157.81258142758139</c:v>
                </c:pt>
                <c:pt idx="88">
                  <c:v>4226.08</c:v>
                </c:pt>
                <c:pt idx="89">
                  <c:v>0</c:v>
                </c:pt>
                <c:pt idx="90">
                  <c:v>0</c:v>
                </c:pt>
                <c:pt idx="91">
                  <c:v>127.40742744063311</c:v>
                </c:pt>
                <c:pt idx="92">
                  <c:v>193.40549780380661</c:v>
                </c:pt>
                <c:pt idx="93">
                  <c:v>0.69525507548142684</c:v>
                </c:pt>
                <c:pt idx="94">
                  <c:v>57.977765460910113</c:v>
                </c:pt>
                <c:pt idx="95">
                  <c:v>44.378177942012442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3979600"/>
        <c:axId val="-23975792"/>
      </c:scatterChart>
      <c:valAx>
        <c:axId val="-239796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Bulk Density</a:t>
                </a:r>
                <a:r>
                  <a:rPr lang="en-US" baseline="0"/>
                  <a:t> (g/mL)</a:t>
                </a:r>
                <a:endParaRPr lang="en-US"/>
              </a:p>
            </c:rich>
          </c:tx>
          <c:layout>
            <c:manualLayout>
              <c:xMode val="edge"/>
              <c:yMode val="edge"/>
              <c:x val="0.50441557305336837"/>
              <c:y val="0.906458151064450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975792"/>
        <c:crosses val="autoZero"/>
        <c:crossBetween val="midCat"/>
      </c:valAx>
      <c:valAx>
        <c:axId val="-23975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AF (ppb)</a:t>
                </a:r>
              </a:p>
            </c:rich>
          </c:tx>
          <c:layout>
            <c:manualLayout>
              <c:xMode val="edge"/>
              <c:yMode val="edge"/>
              <c:x val="2.2222222222222223E-2"/>
              <c:y val="0.375513269174686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9796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3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94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31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0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0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86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11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93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53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75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0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77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2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328670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0.438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98.7,</a:t>
                      </a:r>
                      <a:r>
                        <a:rPr lang="en-US" baseline="0" dirty="0" smtClean="0"/>
                        <a:t> 72.3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3280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515069" y="41104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074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904" y="919808"/>
            <a:ext cx="2681861" cy="27806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568" y="924255"/>
            <a:ext cx="2749543" cy="2776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170" y="919808"/>
            <a:ext cx="2533605" cy="27806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309" y="919808"/>
            <a:ext cx="2597068" cy="278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77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499188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0.548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137,</a:t>
                      </a:r>
                      <a:r>
                        <a:rPr lang="en-US" baseline="0" dirty="0" smtClean="0"/>
                        <a:t> 127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821122" y="0"/>
            <a:ext cx="22573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RxS</a:t>
            </a:r>
            <a:r>
              <a:rPr lang="en-US" sz="4800" dirty="0" smtClean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4463" y="917497"/>
            <a:ext cx="2689614" cy="27886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608" y="906755"/>
            <a:ext cx="2663043" cy="27913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099" y="917497"/>
            <a:ext cx="2637685" cy="27915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324" y="917497"/>
            <a:ext cx="2628872" cy="277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52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001229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1.52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0.380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38.0, 44.4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06470" y="0"/>
            <a:ext cx="33666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/>
              <a:t>S</a:t>
            </a:r>
            <a:r>
              <a:rPr lang="en-US" sz="4800" dirty="0" err="1" smtClean="0"/>
              <a:t>xS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177" y="925640"/>
            <a:ext cx="2602224" cy="27752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74" y="925387"/>
            <a:ext cx="2737325" cy="27755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447" y="925387"/>
            <a:ext cx="2753249" cy="27770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101" y="925387"/>
            <a:ext cx="2594268" cy="277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5617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292106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33.4, 58.0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3520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22088" y="-31805"/>
            <a:ext cx="2204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SxS</a:t>
            </a:r>
            <a:r>
              <a:rPr lang="en-US" sz="4800" dirty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725" y="925387"/>
            <a:ext cx="2715457" cy="27755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74" y="919811"/>
            <a:ext cx="2659768" cy="27810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623" y="919811"/>
            <a:ext cx="2685968" cy="27806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408" y="919810"/>
            <a:ext cx="2598032" cy="278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9127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7517985"/>
              </p:ext>
            </p:extLst>
          </p:nvPr>
        </p:nvGraphicFramePr>
        <p:xfrm>
          <a:off x="1274377" y="412413"/>
          <a:ext cx="9241223" cy="5551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626283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8230989"/>
              </p:ext>
            </p:extLst>
          </p:nvPr>
        </p:nvGraphicFramePr>
        <p:xfrm>
          <a:off x="1602798" y="1024588"/>
          <a:ext cx="8549121" cy="45968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8055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6868664"/>
              </p:ext>
            </p:extLst>
          </p:nvPr>
        </p:nvGraphicFramePr>
        <p:xfrm>
          <a:off x="1672505" y="810492"/>
          <a:ext cx="8718405" cy="51123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30669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1030783"/>
              </p:ext>
            </p:extLst>
          </p:nvPr>
        </p:nvGraphicFramePr>
        <p:xfrm>
          <a:off x="1887680" y="945572"/>
          <a:ext cx="7329055" cy="4499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158836" y="6016336"/>
            <a:ext cx="6065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Bulk Density may not be the only factor determining AF levels. </a:t>
            </a:r>
          </a:p>
          <a:p>
            <a:r>
              <a:rPr lang="en-US" dirty="0" smtClean="0"/>
              <a:t>Kernel shape and size may also play a part.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889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881012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0.248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036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904" y="925941"/>
            <a:ext cx="2713061" cy="2774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850" y="916865"/>
            <a:ext cx="2732277" cy="2781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6786" y="925941"/>
            <a:ext cx="2569867" cy="27761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567" y="919120"/>
            <a:ext cx="2468023" cy="277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1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386696"/>
              </p:ext>
            </p:extLst>
          </p:nvPr>
        </p:nvGraphicFramePr>
        <p:xfrm>
          <a:off x="391180" y="4040382"/>
          <a:ext cx="11496020" cy="22428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0.395</a:t>
                      </a:r>
                      <a:endParaRPr lang="en-US" dirty="0"/>
                    </a:p>
                  </a:txBody>
                  <a:tcPr/>
                </a:tc>
              </a:tr>
              <a:tr h="388685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86.7,</a:t>
                      </a:r>
                      <a:r>
                        <a:rPr lang="en-US" baseline="0" dirty="0" smtClean="0"/>
                        <a:t> 150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4090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024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7071" y="925941"/>
            <a:ext cx="2749814" cy="27761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659" y="925941"/>
            <a:ext cx="2736657" cy="27863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2785" y="909881"/>
            <a:ext cx="2600119" cy="27922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525" y="909881"/>
            <a:ext cx="2627505" cy="277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20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503115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0.440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97.3, 158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3690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073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911" y="895357"/>
            <a:ext cx="2697547" cy="27925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233" y="919808"/>
            <a:ext cx="2743268" cy="27925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3601" y="919808"/>
            <a:ext cx="2614222" cy="279253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566" y="895357"/>
            <a:ext cx="2567625" cy="27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960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8135491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2.86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0.477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3910,</a:t>
                      </a:r>
                      <a:r>
                        <a:rPr lang="en-US" baseline="0" dirty="0" smtClean="0"/>
                        <a:t> 4230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060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911" y="920767"/>
            <a:ext cx="2727091" cy="27915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658" y="919808"/>
            <a:ext cx="2714418" cy="27793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1864" y="906647"/>
            <a:ext cx="2572120" cy="27925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453" y="920287"/>
            <a:ext cx="2589737" cy="27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83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896460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0.853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0.284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3630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090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874" y="893953"/>
            <a:ext cx="2763663" cy="28209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790" y="919808"/>
            <a:ext cx="2776052" cy="27951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936" y="906879"/>
            <a:ext cx="2564368" cy="27951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010" y="893953"/>
            <a:ext cx="2650440" cy="280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56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922447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0.647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21.0,</a:t>
                      </a:r>
                      <a:r>
                        <a:rPr lang="en-US" baseline="0" dirty="0" smtClean="0"/>
                        <a:t> 0.695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2560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29614" y="0"/>
            <a:ext cx="34724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RxR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425" y="914881"/>
            <a:ext cx="2714739" cy="27716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9" y="914880"/>
            <a:ext cx="2608811" cy="27716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2938" y="914880"/>
            <a:ext cx="2752725" cy="27716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4082" y="900923"/>
            <a:ext cx="2661062" cy="279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60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988104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242,</a:t>
                      </a:r>
                      <a:r>
                        <a:rPr lang="en-US" baseline="0" dirty="0" smtClean="0"/>
                        <a:t> 193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910639" y="0"/>
            <a:ext cx="23102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RxR</a:t>
            </a:r>
            <a:r>
              <a:rPr lang="en-US" sz="4800" dirty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25" y="914880"/>
            <a:ext cx="2661063" cy="27797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457" y="914880"/>
            <a:ext cx="2708107" cy="2781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662" y="914880"/>
            <a:ext cx="2717277" cy="278613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7152" y="909423"/>
            <a:ext cx="2652645" cy="279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92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573134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69.4,</a:t>
                      </a:r>
                      <a:r>
                        <a:rPr lang="en-US" baseline="0" dirty="0" smtClean="0"/>
                        <a:t> 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3370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460899" y="0"/>
            <a:ext cx="3419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RxS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8804" y="917497"/>
            <a:ext cx="2725684" cy="27835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08" y="917497"/>
            <a:ext cx="2685979" cy="27852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959" y="909423"/>
            <a:ext cx="2748683" cy="27906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503" y="917497"/>
            <a:ext cx="2673294" cy="278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16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</TotalTime>
  <Words>602</Words>
  <Application>Microsoft Office PowerPoint</Application>
  <PresentationFormat>Widescreen</PresentationFormat>
  <Paragraphs>359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Nicolas Morales</dc:creator>
  <cp:lastModifiedBy>Nicolas Morales</cp:lastModifiedBy>
  <cp:revision>45</cp:revision>
  <dcterms:created xsi:type="dcterms:W3CDTF">2015-05-13T22:43:20Z</dcterms:created>
  <dcterms:modified xsi:type="dcterms:W3CDTF">2015-06-12T20:20:27Z</dcterms:modified>
</cp:coreProperties>
</file>

<file path=docProps/thumbnail.jpeg>
</file>